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9" r:id="rId4"/>
  </p:sldIdLst>
  <p:sldSz cx="7308000" cy="10440000" type="custom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006B46"/>
    <a:srgbClr val="006600"/>
    <a:srgbClr val="000000"/>
    <a:srgbClr val="11462C"/>
    <a:srgbClr val="003300"/>
  </p:clrMru>
  <p:extLs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841"/>
    <p:restoredTop sz="94660"/>
  </p:normalViewPr>
  <p:slideViewPr>
    <p:cSldViewPr>
      <p:cViewPr>
        <p:scale>
          <a:sx n="80" d="100"/>
          <a:sy n="80" d="100"/>
        </p:scale>
        <p:origin x="-3846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72393" cy="45756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3"/>
            <a:ext cx="2972392" cy="45756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6811CB07-896D-408C-A800-8CB3CC433C0D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229230" y="685616"/>
            <a:ext cx="2399542" cy="342955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8" y="4343219"/>
            <a:ext cx="5487370" cy="4115168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8684961"/>
            <a:ext cx="2972393" cy="45756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8684961"/>
            <a:ext cx="2972392" cy="457567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12F73BF4-6F9D-4D7A-BC46-31B62A6A08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48100" y="3243168"/>
            <a:ext cx="6211800" cy="22378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96200" y="5916000"/>
            <a:ext cx="5115600" cy="266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98300" y="418085"/>
            <a:ext cx="1644300" cy="890783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5400" y="418085"/>
            <a:ext cx="4811100" cy="890783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77282" y="6708667"/>
            <a:ext cx="6211800" cy="20735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77282" y="4424918"/>
            <a:ext cx="6211800" cy="22837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5400" y="2436001"/>
            <a:ext cx="3227700" cy="688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14900" y="2436001"/>
            <a:ext cx="3227700" cy="68899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5400" y="2336917"/>
            <a:ext cx="3228969" cy="9739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5400" y="3310833"/>
            <a:ext cx="3228969" cy="60150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712363" y="2336917"/>
            <a:ext cx="3230237" cy="9739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712363" y="3310833"/>
            <a:ext cx="3230237" cy="60150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65400" y="415666"/>
            <a:ext cx="2404282" cy="1769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24" y="415667"/>
            <a:ext cx="4085376" cy="89102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5400" y="2184667"/>
            <a:ext cx="2404282" cy="71412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432419" y="7308000"/>
            <a:ext cx="4384800" cy="8627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432419" y="932833"/>
            <a:ext cx="4384800" cy="626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32419" y="8170751"/>
            <a:ext cx="4384800" cy="12252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5400" y="418084"/>
            <a:ext cx="6577200" cy="17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5400" y="2436001"/>
            <a:ext cx="6577200" cy="6889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5400" y="9676334"/>
            <a:ext cx="1705200" cy="555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2017/12/8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96900" y="9676334"/>
            <a:ext cx="2314200" cy="555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237400" y="9676334"/>
            <a:ext cx="1705200" cy="555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テキスト ボックス 3"/>
          <p:cNvSpPr txBox="1"/>
          <p:nvPr/>
        </p:nvSpPr>
        <p:spPr>
          <a:xfrm>
            <a:off x="78742" y="346628"/>
            <a:ext cx="4147107" cy="1384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高知県森林組合連合会内</a:t>
            </a:r>
            <a:endParaRPr kumimoji="1" lang="en-US" altLang="ja-JP" dirty="0" smtClean="0"/>
          </a:p>
          <a:p>
            <a:r>
              <a:rPr kumimoji="1" lang="ja-JP" altLang="en-US" dirty="0" smtClean="0"/>
              <a:t>ＣＬＴ</a:t>
            </a:r>
            <a:r>
              <a:rPr kumimoji="1" lang="ja-JP" altLang="en-US" dirty="0" smtClean="0"/>
              <a:t>建築推進協議会事務局　西川　行き</a:t>
            </a:r>
            <a:endParaRPr kumimoji="1" lang="en-US" altLang="ja-JP" dirty="0" smtClean="0"/>
          </a:p>
          <a:p>
            <a:endParaRPr lang="en-US" altLang="ja-JP" sz="1200" dirty="0" smtClean="0"/>
          </a:p>
          <a:p>
            <a:r>
              <a:rPr lang="ja-JP" altLang="en-US" dirty="0" smtClean="0"/>
              <a:t>　ＦＡＸ：０８８－８５５－７０５１</a:t>
            </a:r>
            <a:endParaRPr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e-mail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info@clt-kenchiku.org</a:t>
            </a:r>
            <a:endParaRPr kumimoji="1" lang="ja-JP" altLang="en-US" dirty="0"/>
          </a:p>
        </p:txBody>
      </p:sp>
      <p:sp>
        <p:nvSpPr>
          <p:cNvPr id="1138" name="テキスト ボックス 4"/>
          <p:cNvSpPr txBox="1"/>
          <p:nvPr/>
        </p:nvSpPr>
        <p:spPr>
          <a:xfrm>
            <a:off x="277751" y="1981821"/>
            <a:ext cx="6752498" cy="7685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latin typeface="HG丸ｺﾞｼｯｸM-PRO" pitchFamily="50" charset="-128"/>
                <a:ea typeface="HG丸ｺﾞｼｯｸM-PRO" pitchFamily="50" charset="-128"/>
              </a:rPr>
              <a:t>ＣＬＴセミナー　in Kochi</a:t>
            </a:r>
          </a:p>
          <a:p>
            <a:pPr algn="ctr"/>
            <a:r>
              <a:rPr lang="ja-JP" altLang="ja-JP" sz="2400" dirty="0" smtClean="0"/>
              <a:t>申</a:t>
            </a:r>
            <a:r>
              <a:rPr lang="ja-JP" altLang="en-US" sz="2400" dirty="0" smtClean="0"/>
              <a:t>　</a:t>
            </a:r>
            <a:r>
              <a:rPr lang="ja-JP" altLang="ja-JP" sz="2400" dirty="0" smtClean="0"/>
              <a:t>込</a:t>
            </a:r>
            <a:r>
              <a:rPr lang="ja-JP" altLang="en-US" sz="2400" dirty="0" smtClean="0"/>
              <a:t>　</a:t>
            </a:r>
            <a:r>
              <a:rPr lang="ja-JP" altLang="ja-JP" sz="2400" dirty="0" smtClean="0"/>
              <a:t>書</a:t>
            </a:r>
            <a:endParaRPr lang="ja-JP" altLang="en-US" sz="2000" b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39" name="テキスト ボックス 5"/>
          <p:cNvSpPr txBox="1"/>
          <p:nvPr/>
        </p:nvSpPr>
        <p:spPr>
          <a:xfrm>
            <a:off x="431217" y="3055166"/>
            <a:ext cx="5453554" cy="830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●</a:t>
            </a:r>
            <a:r>
              <a:rPr lang="ja-JP" altLang="en-US" dirty="0" smtClean="0"/>
              <a:t>日　時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令和６</a:t>
            </a:r>
            <a:r>
              <a:rPr lang="ja-JP" altLang="en-US" dirty="0" smtClean="0"/>
              <a:t>年１１月８日（金）　１３：２０～１５：５０</a:t>
            </a:r>
            <a:endParaRPr lang="en-US" altLang="ja-JP" dirty="0" smtClean="0"/>
          </a:p>
          <a:p>
            <a:r>
              <a:rPr lang="ja-JP" altLang="en-US" dirty="0" smtClean="0"/>
              <a:t>●</a:t>
            </a:r>
            <a:r>
              <a:rPr lang="ja-JP" altLang="en-US" dirty="0" smtClean="0"/>
              <a:t>場　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　高知会館</a:t>
            </a:r>
            <a:r>
              <a:rPr lang="ja-JP" altLang="en-US" dirty="0" smtClean="0"/>
              <a:t>　３階　「飛鳥」</a:t>
            </a:r>
            <a:endParaRPr lang="en-US" altLang="ja-JP" dirty="0" smtClean="0"/>
          </a:p>
          <a:p>
            <a:pPr fontAlgn="t"/>
            <a:r>
              <a:rPr lang="ja-JP" altLang="en-US" sz="1200" dirty="0" smtClean="0"/>
              <a:t>　　</a:t>
            </a:r>
            <a:r>
              <a:rPr lang="zh-TW" altLang="en-US" sz="1200" dirty="0" smtClean="0"/>
              <a:t> </a:t>
            </a:r>
            <a:r>
              <a:rPr lang="ja-JP" altLang="en-US" sz="1200" dirty="0" smtClean="0"/>
              <a:t>　　　　　　　　　　</a:t>
            </a:r>
            <a:r>
              <a:rPr lang="ja-JP" altLang="en-US" sz="1200" dirty="0" smtClean="0"/>
              <a:t>高知県高知市本町５丁目６－４２</a:t>
            </a:r>
            <a:r>
              <a:rPr lang="en-US" altLang="ja-JP" sz="1200" dirty="0" smtClean="0"/>
              <a:t> </a:t>
            </a:r>
            <a:endParaRPr lang="en-US" altLang="zh-TW" sz="1200" dirty="0" smtClean="0"/>
          </a:p>
        </p:txBody>
      </p:sp>
      <p:graphicFrame>
        <p:nvGraphicFramePr>
          <p:cNvPr id="1140" name="表 6"/>
          <p:cNvGraphicFramePr>
            <a:graphicFrameLocks noGrp="1"/>
          </p:cNvGraphicFramePr>
          <p:nvPr/>
        </p:nvGraphicFramePr>
        <p:xfrm>
          <a:off x="354484" y="4309191"/>
          <a:ext cx="6599031" cy="2232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8658"/>
                <a:gridCol w="1239086"/>
                <a:gridCol w="1638300"/>
                <a:gridCol w="1686643"/>
              </a:tblGrid>
              <a:tr h="372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所属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職名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お名前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ＣＰＤ登録番号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3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例：○○会社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代表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県庁　太郎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00001234567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41" name="表 11"/>
          <p:cNvGraphicFramePr>
            <a:graphicFrameLocks noGrp="1"/>
          </p:cNvGraphicFramePr>
          <p:nvPr/>
        </p:nvGraphicFramePr>
        <p:xfrm>
          <a:off x="354484" y="7701234"/>
          <a:ext cx="6599032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4"/>
                <a:gridCol w="1224136"/>
                <a:gridCol w="1224136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担当者（氏名）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電話番号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ＦＡＸ番号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メールアドレス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42" name="テキスト ボックス 12"/>
          <p:cNvSpPr txBox="1"/>
          <p:nvPr/>
        </p:nvSpPr>
        <p:spPr>
          <a:xfrm>
            <a:off x="354484" y="7397675"/>
            <a:ext cx="936291" cy="276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●ご連絡先</a:t>
            </a:r>
            <a:endParaRPr kumimoji="1" lang="ja-JP" altLang="en-US" sz="1200" dirty="0"/>
          </a:p>
        </p:txBody>
      </p:sp>
      <p:sp>
        <p:nvSpPr>
          <p:cNvPr id="1143" name="正方形/長方形 14"/>
          <p:cNvSpPr/>
          <p:nvPr/>
        </p:nvSpPr>
        <p:spPr>
          <a:xfrm>
            <a:off x="355102" y="6161965"/>
            <a:ext cx="6180314" cy="37944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4" name="テキスト ボックス 16"/>
          <p:cNvSpPr txBox="1"/>
          <p:nvPr/>
        </p:nvSpPr>
        <p:spPr>
          <a:xfrm>
            <a:off x="354484" y="4081781"/>
            <a:ext cx="1106210" cy="276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●参加申込者</a:t>
            </a:r>
            <a:endParaRPr kumimoji="1" lang="ja-JP" altLang="en-US" sz="1200" dirty="0"/>
          </a:p>
        </p:txBody>
      </p:sp>
      <p:sp>
        <p:nvSpPr>
          <p:cNvPr id="1145" name="正方形/長方形 44"/>
          <p:cNvSpPr/>
          <p:nvPr/>
        </p:nvSpPr>
        <p:spPr>
          <a:xfrm>
            <a:off x="1198546" y="9092646"/>
            <a:ext cx="4910908" cy="645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 smtClean="0"/>
              <a:t>お誘い合わせのうえお申し込みください。</a:t>
            </a:r>
            <a:endParaRPr lang="en-US" altLang="ja-JP" dirty="0" smtClean="0"/>
          </a:p>
          <a:p>
            <a:r>
              <a:rPr lang="ja-JP" altLang="ja-JP" dirty="0" smtClean="0"/>
              <a:t>皆様のご参加をお待ちしております。</a:t>
            </a:r>
            <a:endParaRPr lang="ja-JP" altLang="en-US" dirty="0"/>
          </a:p>
        </p:txBody>
      </p:sp>
      <p:sp>
        <p:nvSpPr>
          <p:cNvPr id="1146" name="テキスト ボックス 45"/>
          <p:cNvSpPr txBox="1">
            <a:spLocks noChangeAspect="1"/>
          </p:cNvSpPr>
          <p:nvPr/>
        </p:nvSpPr>
        <p:spPr>
          <a:xfrm>
            <a:off x="4567274" y="247558"/>
            <a:ext cx="2630097" cy="83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 smtClean="0">
                <a:solidFill>
                  <a:schemeClr val="bg1">
                    <a:lumMod val="6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Seminar</a:t>
            </a:r>
            <a:endParaRPr kumimoji="1" lang="ja-JP" altLang="en-US" sz="4800" b="1" dirty="0">
              <a:solidFill>
                <a:schemeClr val="bg1">
                  <a:lumMod val="6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147" name="テキスト ボックス 34"/>
          <p:cNvSpPr txBox="1"/>
          <p:nvPr/>
        </p:nvSpPr>
        <p:spPr>
          <a:xfrm>
            <a:off x="354484" y="6766379"/>
            <a:ext cx="5187455" cy="2607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（注意）　「ＣＰＤ</a:t>
            </a:r>
            <a:r>
              <a:rPr kumimoji="1" lang="ja-JP" altLang="en-US" sz="1100" dirty="0" smtClean="0"/>
              <a:t>登録</a:t>
            </a:r>
            <a:r>
              <a:rPr kumimoji="1" lang="ja-JP" altLang="en-US" sz="1100" dirty="0" smtClean="0"/>
              <a:t>番号」は</a:t>
            </a:r>
            <a:r>
              <a:rPr kumimoji="1" lang="ja-JP" altLang="en-US" sz="1100" dirty="0" smtClean="0"/>
              <a:t>、ＣＰＤポイントの付与が必要な方のみ記入してください</a:t>
            </a:r>
            <a:r>
              <a:rPr kumimoji="1" lang="ja-JP" altLang="en-US" sz="1100" dirty="0" smtClean="0"/>
              <a:t>。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6328</TotalTime>
  <Words>177</Words>
  <Application>JUST Focus</Application>
  <Paragraphs>87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スライド 1</dc:title>
  <dc:creator>ioas_user</dc:creator>
  <cp:lastModifiedBy>412847</cp:lastModifiedBy>
  <dcterms:created xsi:type="dcterms:W3CDTF">2014-12-19T02:55:12Z</dcterms:created>
  <dcterms:modified xsi:type="dcterms:W3CDTF">2024-10-01T04:30:57Z</dcterms:modified>
  <cp:revision>657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